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8" r:id="rId5"/>
    <p:sldId id="259" r:id="rId6"/>
    <p:sldId id="256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McDougall" userId="e0de11c4-45a2-4aa3-a6e8-fd9bbde1a369" providerId="ADAL" clId="{99244DEA-6D5C-4753-8442-2662C3137313}"/>
    <pc:docChg chg="custSel addSld modSld">
      <pc:chgData name="Matt McDougall" userId="e0de11c4-45a2-4aa3-a6e8-fd9bbde1a369" providerId="ADAL" clId="{99244DEA-6D5C-4753-8442-2662C3137313}" dt="2025-05-08T08:09:16.040" v="2" actId="1076"/>
      <pc:docMkLst>
        <pc:docMk/>
      </pc:docMkLst>
      <pc:sldChg chg="delSp modSp mod">
        <pc:chgData name="Matt McDougall" userId="e0de11c4-45a2-4aa3-a6e8-fd9bbde1a369" providerId="ADAL" clId="{99244DEA-6D5C-4753-8442-2662C3137313}" dt="2025-05-08T08:09:16.040" v="2" actId="1076"/>
        <pc:sldMkLst>
          <pc:docMk/>
          <pc:sldMk cId="506453147" sldId="264"/>
        </pc:sldMkLst>
      </pc:sldChg>
      <pc:sldChg chg="add modTransition">
        <pc:chgData name="Matt McDougall" userId="e0de11c4-45a2-4aa3-a6e8-fd9bbde1a369" providerId="ADAL" clId="{99244DEA-6D5C-4753-8442-2662C3137313}" dt="2025-05-08T08:08:56.648" v="0"/>
        <pc:sldMkLst>
          <pc:docMk/>
          <pc:sldMk cId="3039607574" sldId="266"/>
        </pc:sldMkLst>
      </pc:sldChg>
    </pc:docChg>
  </pc:docChgLst>
  <pc:docChgLst>
    <pc:chgData name="Matt McDougall" userId="e0de11c4-45a2-4aa3-a6e8-fd9bbde1a369" providerId="ADAL" clId="{E384AE69-DEE4-43A2-BE41-8765B4E138E7}"/>
    <pc:docChg chg="custSel addSld modSld">
      <pc:chgData name="Matt McDougall" userId="e0de11c4-45a2-4aa3-a6e8-fd9bbde1a369" providerId="ADAL" clId="{E384AE69-DEE4-43A2-BE41-8765B4E138E7}" dt="2025-09-11T12:02:37.591" v="7"/>
      <pc:docMkLst>
        <pc:docMk/>
      </pc:docMkLst>
      <pc:sldChg chg="addSp delSp modSp mod">
        <pc:chgData name="Matt McDougall" userId="e0de11c4-45a2-4aa3-a6e8-fd9bbde1a369" providerId="ADAL" clId="{E384AE69-DEE4-43A2-BE41-8765B4E138E7}" dt="2025-09-11T08:04:44.208" v="1"/>
        <pc:sldMkLst>
          <pc:docMk/>
          <pc:sldMk cId="3457702675" sldId="263"/>
        </pc:sldMkLst>
        <pc:picChg chg="add mod">
          <ac:chgData name="Matt McDougall" userId="e0de11c4-45a2-4aa3-a6e8-fd9bbde1a369" providerId="ADAL" clId="{E384AE69-DEE4-43A2-BE41-8765B4E138E7}" dt="2025-09-11T08:04:44.208" v="1"/>
          <ac:picMkLst>
            <pc:docMk/>
            <pc:sldMk cId="3457702675" sldId="263"/>
            <ac:picMk id="2" creationId="{7C61DBAB-054D-A3AA-FD20-386A39276DD8}"/>
          </ac:picMkLst>
        </pc:picChg>
        <pc:picChg chg="del">
          <ac:chgData name="Matt McDougall" userId="e0de11c4-45a2-4aa3-a6e8-fd9bbde1a369" providerId="ADAL" clId="{E384AE69-DEE4-43A2-BE41-8765B4E138E7}" dt="2025-09-11T08:04:41.011" v="0" actId="478"/>
          <ac:picMkLst>
            <pc:docMk/>
            <pc:sldMk cId="3457702675" sldId="263"/>
            <ac:picMk id="4" creationId="{71539270-086E-B6E9-5F84-5C2ACD64D133}"/>
          </ac:picMkLst>
        </pc:picChg>
      </pc:sldChg>
      <pc:sldChg chg="addSp delSp modSp mod">
        <pc:chgData name="Matt McDougall" userId="e0de11c4-45a2-4aa3-a6e8-fd9bbde1a369" providerId="ADAL" clId="{E384AE69-DEE4-43A2-BE41-8765B4E138E7}" dt="2025-09-11T12:02:37.591" v="7"/>
        <pc:sldMkLst>
          <pc:docMk/>
          <pc:sldMk cId="2388628389" sldId="265"/>
        </pc:sldMkLst>
        <pc:picChg chg="add mod">
          <ac:chgData name="Matt McDougall" userId="e0de11c4-45a2-4aa3-a6e8-fd9bbde1a369" providerId="ADAL" clId="{E384AE69-DEE4-43A2-BE41-8765B4E138E7}" dt="2025-09-11T12:02:37.591" v="7"/>
          <ac:picMkLst>
            <pc:docMk/>
            <pc:sldMk cId="2388628389" sldId="265"/>
            <ac:picMk id="2" creationId="{A0608997-629B-9A90-5E2A-69DB7A570678}"/>
          </ac:picMkLst>
        </pc:picChg>
        <pc:picChg chg="del">
          <ac:chgData name="Matt McDougall" userId="e0de11c4-45a2-4aa3-a6e8-fd9bbde1a369" providerId="ADAL" clId="{E384AE69-DEE4-43A2-BE41-8765B4E138E7}" dt="2025-09-11T12:02:33.973" v="6" actId="478"/>
          <ac:picMkLst>
            <pc:docMk/>
            <pc:sldMk cId="2388628389" sldId="265"/>
            <ac:picMk id="4" creationId="{1C550CDC-DFA9-080B-A355-A5101B798426}"/>
          </ac:picMkLst>
        </pc:picChg>
      </pc:sldChg>
      <pc:sldChg chg="addSp delSp modSp mod">
        <pc:chgData name="Matt McDougall" userId="e0de11c4-45a2-4aa3-a6e8-fd9bbde1a369" providerId="ADAL" clId="{E384AE69-DEE4-43A2-BE41-8765B4E138E7}" dt="2025-09-11T08:08:41.999" v="4"/>
        <pc:sldMkLst>
          <pc:docMk/>
          <pc:sldMk cId="3039607574" sldId="266"/>
        </pc:sldMkLst>
        <pc:picChg chg="add mod">
          <ac:chgData name="Matt McDougall" userId="e0de11c4-45a2-4aa3-a6e8-fd9bbde1a369" providerId="ADAL" clId="{E384AE69-DEE4-43A2-BE41-8765B4E138E7}" dt="2025-09-11T08:08:41.999" v="4"/>
          <ac:picMkLst>
            <pc:docMk/>
            <pc:sldMk cId="3039607574" sldId="266"/>
            <ac:picMk id="2" creationId="{DD188E0B-F305-7770-F298-BB9E70930E27}"/>
          </ac:picMkLst>
        </pc:picChg>
        <pc:picChg chg="del">
          <ac:chgData name="Matt McDougall" userId="e0de11c4-45a2-4aa3-a6e8-fd9bbde1a369" providerId="ADAL" clId="{E384AE69-DEE4-43A2-BE41-8765B4E138E7}" dt="2025-09-11T08:08:38.775" v="3" actId="478"/>
          <ac:picMkLst>
            <pc:docMk/>
            <pc:sldMk cId="3039607574" sldId="266"/>
            <ac:picMk id="3" creationId="{4C4D8575-B746-40EE-0FCE-A137ED271FCF}"/>
          </ac:picMkLst>
        </pc:picChg>
      </pc:sldChg>
      <pc:sldChg chg="add">
        <pc:chgData name="Matt McDougall" userId="e0de11c4-45a2-4aa3-a6e8-fd9bbde1a369" providerId="ADAL" clId="{E384AE69-DEE4-43A2-BE41-8765B4E138E7}" dt="2025-09-11T08:08:35.646" v="2" actId="2890"/>
        <pc:sldMkLst>
          <pc:docMk/>
          <pc:sldMk cId="3235301710" sldId="267"/>
        </pc:sldMkLst>
      </pc:sldChg>
      <pc:sldChg chg="add">
        <pc:chgData name="Matt McDougall" userId="e0de11c4-45a2-4aa3-a6e8-fd9bbde1a369" providerId="ADAL" clId="{E384AE69-DEE4-43A2-BE41-8765B4E138E7}" dt="2025-09-11T12:02:29.420" v="5" actId="2890"/>
        <pc:sldMkLst>
          <pc:docMk/>
          <pc:sldMk cId="1516292366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A953-F299-CE9E-4932-FDDA3AC37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2686-14A2-4E51-74C6-B83A2CF5D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ECF18-9BAE-2BD4-6E2F-E99C6CD7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2FFCF-F5A7-1245-9B65-F2399F86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A3E14-EEDA-10C3-74E9-E47374F5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D1AE-B9F8-9343-2FE2-0CDF4128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75F7-A527-E3D0-81E3-129A79497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5409-5909-DC07-5809-8421871F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9BB08-43FE-3A8C-FF01-69890A7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1A9D-7139-5E52-C6FC-94E0B607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FBE21-506D-79E2-2D5C-E9C9075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EC164-4538-2D32-69FC-4E55232F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C3E4B-7A4B-ECFB-F02E-D497F82A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1BCB-FC78-5117-7438-3F1A475A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CF30-9F77-9A5C-B8B5-E09AAFDA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59E5-CD82-A4A1-F666-6D7932B0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DB3FC-4920-4347-6A14-7DF15829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1F0F-4F58-7164-48CC-FB590EC8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B9D3F-1882-A7DE-011F-439F682B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95112-78A4-ACC2-F48B-E156AD68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7CAF-C11A-1D47-EB68-A518AD90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8C39-9EB1-FC45-0138-8B3B439C8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630B2-DB6B-2BB4-F217-99984229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2214-A063-4F19-C6C5-561DAF37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8791-9DB2-413A-7304-FDC6BC88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22D9-D021-0AF7-0D57-EE8EF8C0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D722-A3CA-A313-7CF1-E842C1E16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CE245-D861-162A-CB70-97DA4AE9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B86A3-B97E-6FA5-04F9-E203E011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DF0CB-68CF-329F-99E1-54BE80D4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6E-AB75-EB56-5AA5-1138F3AB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7D4F-F2AF-5A6B-4EFB-A716FD29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B0E3F-AE0C-FFC1-CC5E-AB4D4116D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A7F63-92D8-E086-7E65-84DF4AE47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94D60-00DD-EAD5-9575-FBDBE0703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8036D-9B2E-43A6-BD1C-8EC56B3C2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BAF76-3707-DE75-0729-CBD88EF9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3E07A-56A6-795F-935D-E43E900B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80D36-AB66-8ADD-C254-77D1DA60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C346-7A4C-BBD8-90D2-FE8C1908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C3604-6C92-5E9F-7830-FC1B12CE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169C2-E508-7322-7B41-BF67516C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208D9-5E4C-1E72-6665-F8464B49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06F3E-8A96-3525-7326-5E71C16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EFDF5-C8D4-2DAB-293B-79432FE2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5D20-8C6A-C209-078F-16DE2EA6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5BCA-3BC2-C54F-D68E-1B11C1BD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CC3D-3D7D-787A-78D2-EA8093CC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CCEC3-3BE2-5B23-429E-E62AC8B2C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EC93-2147-8E87-BC05-564DC5C8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CA248-C1DF-B611-897D-15CEA6C1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14F1D-4FAA-15A3-00C6-A788BDF2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736-D824-7349-8221-E58D9841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2CEE6-D16F-3DB0-96AD-745746AF2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82368-796E-37B5-FC94-7BFA41C7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FF02A-AA7A-85D1-870F-56621C3B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05766-A5B4-0120-17E4-2C666D98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02C9F-F9D0-5A53-0296-F93CADE8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BAD5-370F-CCC9-4891-680B6B03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89FF9-E37D-25B0-DB9F-B32D3C8ED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05E33-C55A-65D4-D0C6-0C3C1FA9E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3D5B4A-F12D-4A93-9865-195E712E943A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0AB0-A0D8-FF73-DA05-5C87C46F4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A638-4FF3-0CA9-60AA-C5ABAA984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99C47-03D1-4182-8400-30E307896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0E40B-D993-B69A-E7E8-9863779B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rectangular object with text&#10;&#10;AI-generated content may be incorrect.">
            <a:extLst>
              <a:ext uri="{FF2B5EF4-FFF2-40B4-BE49-F238E27FC236}">
                <a16:creationId xmlns:a16="http://schemas.microsoft.com/office/drawing/2014/main" id="{7C61DBAB-054D-A3AA-FD20-386A3927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2FFA-A6ED-71DD-285E-B9F71237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2CCDFE0F-72E1-5848-8F58-F6261BCE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A0608997-629B-9A90-5E2A-69DB7A57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A9048-F831-45C6-6055-681451EA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9CB046-E590-90E7-8D37-1AA5D5AFC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DD188E0B-F305-7770-F298-BB9E70930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F210-1CBE-7429-E197-8ABBAB78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BDF5E405-9CF1-54F3-C3A2-14D34E39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CE20A30-B126-823F-9B5C-7FAFF509E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eb page&#10;&#10;Description automatically generated">
            <a:extLst>
              <a:ext uri="{FF2B5EF4-FFF2-40B4-BE49-F238E27FC236}">
                <a16:creationId xmlns:a16="http://schemas.microsoft.com/office/drawing/2014/main" id="{08C08D29-3ED4-E3AC-DCBB-7754ECBA4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70279B-9F01-A717-F035-B52AE2BF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4A0E3AB3-099E-688F-F45C-F6502F10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5832439E-58D1-9FA5-FBA2-51E4C24D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redit restore&#10;&#10;AI-generated content may be incorrect.">
            <a:extLst>
              <a:ext uri="{FF2B5EF4-FFF2-40B4-BE49-F238E27FC236}">
                <a16:creationId xmlns:a16="http://schemas.microsoft.com/office/drawing/2014/main" id="{9D5A3981-3303-DB62-BC3C-EAFACE6E0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A8607821B86418C9C04EA5BBFF683" ma:contentTypeVersion="14" ma:contentTypeDescription="Create a new document." ma:contentTypeScope="" ma:versionID="4708f201b0895e61bb6156ed06a97e32">
  <xsd:schema xmlns:xsd="http://www.w3.org/2001/XMLSchema" xmlns:xs="http://www.w3.org/2001/XMLSchema" xmlns:p="http://schemas.microsoft.com/office/2006/metadata/properties" xmlns:ns2="ce698ae2-88f9-4e6d-851d-cb5a08365591" xmlns:ns3="b17461ae-d976-4548-9942-08c4608f6528" targetNamespace="http://schemas.microsoft.com/office/2006/metadata/properties" ma:root="true" ma:fieldsID="cf56b6dd4c5422b30c8fa1332e377f4d" ns2:_="" ns3:_="">
    <xsd:import namespace="ce698ae2-88f9-4e6d-851d-cb5a08365591"/>
    <xsd:import namespace="b17461ae-d976-4548-9942-08c4608f6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98ae2-88f9-4e6d-851d-cb5a08365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0f3bc9-c257-471f-b3b9-3c0d41bea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461ae-d976-4548-9942-08c4608f6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f1e6c2c-25e0-4b85-8f18-972abd7d708f}" ma:internalName="TaxCatchAll" ma:showField="CatchAllData" ma:web="b17461ae-d976-4548-9942-08c4608f6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7461ae-d976-4548-9942-08c4608f6528" xsi:nil="true"/>
    <lcf76f155ced4ddcb4097134ff3c332f xmlns="ce698ae2-88f9-4e6d-851d-cb5a083655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966E3A-92F3-46FA-B740-C407A0D578E2}"/>
</file>

<file path=customXml/itemProps2.xml><?xml version="1.0" encoding="utf-8"?>
<ds:datastoreItem xmlns:ds="http://schemas.openxmlformats.org/officeDocument/2006/customXml" ds:itemID="{79AAD897-E5E6-4905-B9E7-EED3DA277C34}"/>
</file>

<file path=customXml/itemProps3.xml><?xml version="1.0" encoding="utf-8"?>
<ds:datastoreItem xmlns:ds="http://schemas.openxmlformats.org/officeDocument/2006/customXml" ds:itemID="{B422C536-BD62-4CBD-A4AA-ED73164A07E7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McDougall</dc:creator>
  <cp:lastModifiedBy>Matt McDougall</cp:lastModifiedBy>
  <cp:revision>1</cp:revision>
  <dcterms:created xsi:type="dcterms:W3CDTF">2025-04-30T12:57:35Z</dcterms:created>
  <dcterms:modified xsi:type="dcterms:W3CDTF">2025-09-11T12:02:42Z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0x010100CC9A8607821B86418C9C04EA5BBFF683</vt:lpwstr>
  </property>
</Properties>
</file>